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1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0E4219C-2594-4221-8AE6-50FE19291DC8}" type="datetimeFigureOut">
              <a:rPr lang="ru-RU" smtClean="0"/>
              <a:pPr/>
              <a:t>25.12.2020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A37FD8C-806D-43E3-B564-D289D394795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357299"/>
            <a:ext cx="7772400" cy="222506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Интернет-ресурс на тему «</a:t>
            </a:r>
            <a:r>
              <a:rPr lang="ru-RU" b="0" dirty="0" smtClean="0"/>
              <a:t>Изобразительное </a:t>
            </a:r>
            <a:r>
              <a:rPr lang="ru-RU" b="0" dirty="0" smtClean="0"/>
              <a:t>искусство, </a:t>
            </a:r>
            <a:r>
              <a:rPr lang="ru-RU" b="0" dirty="0" smtClean="0"/>
              <a:t>Винсент Ван </a:t>
            </a:r>
            <a:r>
              <a:rPr lang="ru-RU" b="0" dirty="0" err="1" smtClean="0"/>
              <a:t>Гог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Студент: Ковалев Алексей Леонидович</a:t>
            </a:r>
          </a:p>
          <a:p>
            <a:r>
              <a:rPr lang="ru-RU" dirty="0" smtClean="0"/>
              <a:t>ИКБО-20-19 Руководитель: </a:t>
            </a:r>
            <a:r>
              <a:rPr lang="ru-RU" dirty="0" smtClean="0"/>
              <a:t>Лобанов Александр Анатольевич, к.т.н., доцент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Картины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30" y="1481138"/>
            <a:ext cx="724153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Картины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30" y="1481138"/>
            <a:ext cx="724153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 flipV="1">
            <a:off x="457200" y="6007291"/>
            <a:ext cx="8229600" cy="3065311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Не ну реально большое спасибо за внимание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1142984"/>
            <a:ext cx="9144000" cy="4368808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HTML</a:t>
            </a:r>
            <a:r>
              <a:rPr lang="ru-RU" sz="4800" dirty="0" smtClean="0"/>
              <a:t>5</a:t>
            </a:r>
          </a:p>
          <a:p>
            <a:r>
              <a:rPr lang="en-US" sz="4800" dirty="0" smtClean="0"/>
              <a:t>CSS</a:t>
            </a:r>
            <a:r>
              <a:rPr lang="ru-RU" sz="4800" dirty="0" smtClean="0"/>
              <a:t>3</a:t>
            </a:r>
          </a:p>
          <a:p>
            <a:r>
              <a:rPr lang="en-US" sz="4800" dirty="0" smtClean="0"/>
              <a:t>JavaScript</a:t>
            </a:r>
            <a:endParaRPr lang="ru-RU" sz="4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1143000"/>
          </a:xfrm>
        </p:spPr>
        <p:txBody>
          <a:bodyPr/>
          <a:lstStyle/>
          <a:p>
            <a:r>
              <a:rPr lang="ru-RU" dirty="0" smtClean="0"/>
              <a:t>Удобство</a:t>
            </a:r>
            <a:endParaRPr lang="ru-RU" dirty="0"/>
          </a:p>
        </p:txBody>
      </p:sp>
      <p:pic>
        <p:nvPicPr>
          <p:cNvPr id="8" name="Содержимое 7" descr="добства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857364"/>
            <a:ext cx="7951931" cy="4214842"/>
          </a:xfrm>
        </p:spPr>
      </p:pic>
      <p:sp>
        <p:nvSpPr>
          <p:cNvPr id="9" name="TextBox 8"/>
          <p:cNvSpPr txBox="1"/>
          <p:nvPr/>
        </p:nvSpPr>
        <p:spPr>
          <a:xfrm>
            <a:off x="142844" y="785794"/>
            <a:ext cx="9001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сайте присутствует удобное меню, красивый дизайн,</a:t>
            </a:r>
          </a:p>
          <a:p>
            <a:r>
              <a:rPr lang="ru-RU" dirty="0" smtClean="0"/>
              <a:t>Нажимая на ссылки, вы переходите на определенный блок(описан словами). При нажатии на </a:t>
            </a:r>
            <a:r>
              <a:rPr lang="en-US" dirty="0" smtClean="0"/>
              <a:t>Vincent van Gogh, </a:t>
            </a:r>
            <a:r>
              <a:rPr lang="ru-RU" dirty="0" smtClean="0"/>
              <a:t>вы попадаете на главный блок</a:t>
            </a: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Использована известная цитата Винсента Ван </a:t>
            </a:r>
          </a:p>
          <a:p>
            <a:r>
              <a:rPr lang="ru-RU" dirty="0" err="1" smtClean="0"/>
              <a:t>Гог</a:t>
            </a:r>
            <a:r>
              <a:rPr lang="ru-RU" dirty="0" err="1" smtClean="0"/>
              <a:t>а</a:t>
            </a:r>
            <a:r>
              <a:rPr lang="ru-RU" dirty="0" smtClean="0"/>
              <a:t>, картина в качестве заднего фона</a:t>
            </a:r>
          </a:p>
          <a:p>
            <a:r>
              <a:rPr lang="ru-RU" dirty="0" smtClean="0"/>
              <a:t>Все картины были взяты с сайта </a:t>
            </a:r>
            <a:r>
              <a:rPr lang="en-US" dirty="0" smtClean="0"/>
              <a:t>https://gallerix.ru/album/Vincent-Van-Gogh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 блок 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Биография Ван </a:t>
            </a:r>
            <a:r>
              <a:rPr lang="ru-RU" dirty="0" err="1" smtClean="0"/>
              <a:t>Гога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 блок</a:t>
            </a:r>
            <a:endParaRPr lang="ru-RU" dirty="0"/>
          </a:p>
        </p:txBody>
      </p:sp>
      <p:pic>
        <p:nvPicPr>
          <p:cNvPr id="4" name="Рисунок 3" descr="добства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071678"/>
            <a:ext cx="7308949" cy="4000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добства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180" y="2143125"/>
            <a:ext cx="7001639" cy="3863975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5416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Блок с </a:t>
            </a:r>
            <a:r>
              <a:rPr lang="ru-RU" dirty="0" err="1" smtClean="0"/>
              <a:t>картинами+переход</a:t>
            </a:r>
            <a:r>
              <a:rPr lang="ru-RU" dirty="0" smtClean="0"/>
              <a:t> на страницу с большим количеством работ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добства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Контакты </a:t>
            </a:r>
            <a:r>
              <a:rPr lang="ru-RU" dirty="0" err="1" smtClean="0"/>
              <a:t>создателя+</a:t>
            </a:r>
            <a:r>
              <a:rPr lang="ru-RU" dirty="0" smtClean="0"/>
              <a:t> переход </a:t>
            </a:r>
            <a:br>
              <a:rPr lang="ru-RU" dirty="0" smtClean="0"/>
            </a:br>
            <a:r>
              <a:rPr lang="ru-RU" dirty="0" smtClean="0"/>
              <a:t>в игры со стилем </a:t>
            </a:r>
            <a:r>
              <a:rPr lang="ru-RU" dirty="0" err="1" smtClean="0"/>
              <a:t>ван</a:t>
            </a:r>
            <a:r>
              <a:rPr lang="ru-RU" dirty="0" smtClean="0"/>
              <a:t> </a:t>
            </a:r>
            <a:r>
              <a:rPr lang="ru-RU" dirty="0" err="1" smtClean="0"/>
              <a:t>гога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добства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3321"/>
            <a:ext cx="8229600" cy="3721596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фишка</a:t>
            </a:r>
            <a:br>
              <a:rPr lang="ru-RU" dirty="0" smtClean="0"/>
            </a:br>
            <a:r>
              <a:rPr lang="ru-RU" dirty="0" smtClean="0"/>
              <a:t>Игры со стилем </a:t>
            </a:r>
            <a:r>
              <a:rPr lang="ru-RU" dirty="0" err="1" smtClean="0"/>
              <a:t>ван</a:t>
            </a:r>
            <a:r>
              <a:rPr lang="ru-RU" dirty="0" smtClean="0"/>
              <a:t> </a:t>
            </a:r>
            <a:r>
              <a:rPr lang="ru-RU" dirty="0" err="1" smtClean="0"/>
              <a:t>гога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00034" y="5643578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Змейка и игра </a:t>
            </a:r>
            <a:r>
              <a:rPr lang="en-US" dirty="0" err="1" smtClean="0"/>
              <a:t>Flappy</a:t>
            </a:r>
            <a:r>
              <a:rPr lang="en-US" dirty="0" smtClean="0"/>
              <a:t> bird</a:t>
            </a:r>
            <a:r>
              <a:rPr lang="ru-RU" dirty="0" smtClean="0"/>
              <a:t>, написанные на </a:t>
            </a:r>
            <a:r>
              <a:rPr lang="en-US" dirty="0" smtClean="0"/>
              <a:t>JavaScript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Картины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30" y="1481138"/>
            <a:ext cx="724153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53</TotalTime>
  <Words>130</Words>
  <Application>Microsoft Office PowerPoint</Application>
  <PresentationFormat>Экран (4:3)</PresentationFormat>
  <Paragraphs>25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Открытая</vt:lpstr>
      <vt:lpstr>Интернет-ресурс на тему «Изобразительное искусство, Винсент Ван Гог»</vt:lpstr>
      <vt:lpstr>Технологии</vt:lpstr>
      <vt:lpstr>Удобство</vt:lpstr>
      <vt:lpstr>1 блок </vt:lpstr>
      <vt:lpstr>2 блок</vt:lpstr>
      <vt:lpstr>Блок с картинами+переход на страницу с большим количеством работ</vt:lpstr>
      <vt:lpstr>Контакты создателя+ переход  в игры со стилем ван гога</vt:lpstr>
      <vt:lpstr>фишка Игры со стилем ван гога</vt:lpstr>
      <vt:lpstr>Картины</vt:lpstr>
      <vt:lpstr>Картины</vt:lpstr>
      <vt:lpstr>Картины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Интернет-ресурс на тему «Изобразительное искусство»</dc:title>
  <dc:creator>Alinvare</dc:creator>
  <cp:lastModifiedBy>Alinvare</cp:lastModifiedBy>
  <cp:revision>6</cp:revision>
  <dcterms:created xsi:type="dcterms:W3CDTF">2020-12-23T20:59:29Z</dcterms:created>
  <dcterms:modified xsi:type="dcterms:W3CDTF">2020-12-25T17:20:14Z</dcterms:modified>
</cp:coreProperties>
</file>